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1" r:id="rId3"/>
    <p:sldId id="302" r:id="rId4"/>
    <p:sldId id="299" r:id="rId5"/>
    <p:sldId id="292" r:id="rId6"/>
    <p:sldId id="296" r:id="rId7"/>
    <p:sldId id="297" r:id="rId8"/>
    <p:sldId id="298" r:id="rId9"/>
    <p:sldId id="295" r:id="rId10"/>
    <p:sldId id="303" r:id="rId11"/>
    <p:sldId id="291" r:id="rId12"/>
    <p:sldId id="293" r:id="rId13"/>
    <p:sldId id="294" r:id="rId14"/>
    <p:sldId id="290" r:id="rId15"/>
    <p:sldId id="289" r:id="rId16"/>
    <p:sldId id="288" r:id="rId17"/>
    <p:sldId id="287" r:id="rId18"/>
    <p:sldId id="286" r:id="rId19"/>
    <p:sldId id="285" r:id="rId20"/>
    <p:sldId id="284" r:id="rId21"/>
    <p:sldId id="283" r:id="rId22"/>
    <p:sldId id="282" r:id="rId23"/>
    <p:sldId id="281" r:id="rId24"/>
    <p:sldId id="280" r:id="rId25"/>
    <p:sldId id="279" r:id="rId26"/>
    <p:sldId id="278" r:id="rId27"/>
    <p:sldId id="277" r:id="rId28"/>
    <p:sldId id="276" r:id="rId29"/>
    <p:sldId id="275" r:id="rId30"/>
    <p:sldId id="274" r:id="rId31"/>
    <p:sldId id="273" r:id="rId32"/>
    <p:sldId id="272" r:id="rId33"/>
    <p:sldId id="271" r:id="rId34"/>
    <p:sldId id="270" r:id="rId35"/>
    <p:sldId id="269" r:id="rId36"/>
    <p:sldId id="268" r:id="rId37"/>
    <p:sldId id="267" r:id="rId38"/>
    <p:sldId id="266" r:id="rId39"/>
    <p:sldId id="265" r:id="rId40"/>
    <p:sldId id="264" r:id="rId41"/>
    <p:sldId id="263" r:id="rId42"/>
    <p:sldId id="262" r:id="rId43"/>
    <p:sldId id="261" r:id="rId44"/>
    <p:sldId id="260" r:id="rId45"/>
    <p:sldId id="259" r:id="rId46"/>
    <p:sldId id="258" r:id="rId47"/>
    <p:sldId id="25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37"/>
    <p:restoredTop sz="94683"/>
  </p:normalViewPr>
  <p:slideViewPr>
    <p:cSldViewPr snapToGrid="0" showGuides="1">
      <p:cViewPr varScale="1">
        <p:scale>
          <a:sx n="143" d="100"/>
          <a:sy n="143" d="100"/>
        </p:scale>
        <p:origin x="111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63082-740D-AAFD-C5CC-7778A6B40A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CAE74D-391E-324D-E2B3-4E2570EE7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8B4E1-EF8A-3F72-85BB-BD2D5072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8B0E-C6F7-CA4D-A63E-56C592D728B2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4BB97-7B7C-BBA0-7391-4C2CF093B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E6CCE-DA8F-96AF-60D2-A98C2C1FF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08CC-44AC-C24B-99A1-2FA0C183D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91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C69F7-C1EA-39F8-20FC-35B10AFEE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CD8223-8B13-E0C1-7F2F-CBDA2443A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8496B-5B94-5092-A474-8B454EA11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8B0E-C6F7-CA4D-A63E-56C592D728B2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C8CAC-CEAB-434F-82FC-D042ECAB6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7E816-A5C4-A254-FBF9-C834DB931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08CC-44AC-C24B-99A1-2FA0C183D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60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9A9C20-C35F-4B90-9FC8-AACE3236F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46BCEC-647B-C898-891B-E6A1BC5B6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AD652-C6C0-6958-9597-0025D080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8B0E-C6F7-CA4D-A63E-56C592D728B2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421C4-3F80-C27E-492B-D47A43A1C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55164-C5D3-DC79-F526-15454CF2C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08CC-44AC-C24B-99A1-2FA0C183D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75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B8BE7-E74A-CE70-DA39-BF26D2417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36CB6-6063-8E3C-78EC-A723959BF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C6709-148A-E176-A3B8-7093329B4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8B0E-C6F7-CA4D-A63E-56C592D728B2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BA041-8C0C-799A-B681-E3FFBADFE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B055B-0D4D-C4D0-C3C0-B63437C27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08CC-44AC-C24B-99A1-2FA0C183D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A89A-028C-A8E4-B5D7-A175724B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703FD-ADDF-2BF3-7C3D-D20C396F3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5FB93-4558-9CEC-58E5-A71141568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8B0E-C6F7-CA4D-A63E-56C592D728B2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679DD-0598-BFC2-C462-9C40CEA14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30613-9A83-8F40-7DDC-5B0B36390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08CC-44AC-C24B-99A1-2FA0C183D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44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07D99-21E5-9F39-3521-C7265E3D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1B503-4E6A-BDBA-AB81-E153FBC7E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4219A-E9C6-0EA7-7DB0-B7F449C0E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861CA-716D-D505-A865-37270F12A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8B0E-C6F7-CA4D-A63E-56C592D728B2}" type="datetimeFigureOut">
              <a:rPr lang="en-US" smtClean="0"/>
              <a:t>6/5/25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D6EF4-1D23-DF5B-1486-105FDBA85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3ECC5-1349-C162-CDBC-7874E177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08CC-44AC-C24B-99A1-2FA0C183D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15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D15B-E220-0EAE-98D3-7F3D7D7C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C0BF2-425C-0720-0C04-DD1A075AE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FD9FFC-F561-957D-E22E-2202B5084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5DA63-A2BD-9290-03F3-60DE893B52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B8E563-87A7-DAA8-1CB7-C393ABE75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C172ED-A91C-0CBE-F16E-70F21B740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8B0E-C6F7-CA4D-A63E-56C592D728B2}" type="datetimeFigureOut">
              <a:rPr lang="en-US" smtClean="0"/>
              <a:t>6/5/25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36BBE6-A3A0-7566-A541-5AF0DC978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E1FC39-9186-C7F4-27E2-3E560A42A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08CC-44AC-C24B-99A1-2FA0C183D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0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77F9E-4423-7A59-214C-26B8E9F28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E67B2-0D6C-B295-B6D2-B6C421160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8B0E-C6F7-CA4D-A63E-56C592D728B2}" type="datetimeFigureOut">
              <a:rPr lang="en-US" smtClean="0"/>
              <a:t>6/5/25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8A827-C9D1-3AAD-ED35-D1642DB0E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7BFFC0-67D9-0EBB-DE15-DBB729D4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08CC-44AC-C24B-99A1-2FA0C183D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33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754731-78B2-7449-ABAA-C82C7CDCF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8B0E-C6F7-CA4D-A63E-56C592D728B2}" type="datetimeFigureOut">
              <a:rPr lang="en-US" smtClean="0"/>
              <a:t>6/5/25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6E886-4477-0AA4-4AF8-B6475317F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3CDA5-B18A-501A-C45C-2E2F0AC5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08CC-44AC-C24B-99A1-2FA0C183D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6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8EE43-5A22-B5E9-46C6-2ED20A01D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AD41A-CB0B-A464-A0E5-EFE177713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524031-51E7-6313-EA8A-5AE29BD9C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78E97-BEBF-EC16-966C-C1780AB42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8B0E-C6F7-CA4D-A63E-56C592D728B2}" type="datetimeFigureOut">
              <a:rPr lang="en-US" smtClean="0"/>
              <a:t>6/5/25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4C80F-A99E-74E7-B81B-8C694E9A9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96D82B-9207-7FA2-63A5-867A3674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08CC-44AC-C24B-99A1-2FA0C183D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76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D5C4C-D9BF-1D48-32C2-855D1B18A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C5905F-D232-D77F-FAF8-7D6BBEF142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4D288B-E082-C611-C104-D038ADC06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FF9E4-24F4-FEEF-FF0C-49A6AE24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8B0E-C6F7-CA4D-A63E-56C592D728B2}" type="datetimeFigureOut">
              <a:rPr lang="en-US" smtClean="0"/>
              <a:t>6/5/25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98C65C-1B61-830E-FD79-5F52FA064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B1A278-3165-C7A9-053D-CF8DAE57E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08CC-44AC-C24B-99A1-2FA0C183D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59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05DE64-383E-3024-DD27-8DF0FAA9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C169C-B451-4B41-A1EE-D6F3FA72A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390B0-89F1-AD84-7923-C5191D5F70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4A8B0E-C6F7-CA4D-A63E-56C592D728B2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028E1-FCA3-F694-1106-B245F9978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D984B-F6D2-0E4B-CA95-5297A7A68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B808CC-44AC-C24B-99A1-2FA0C183D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sign with text on it&#10;&#10;Description automatically generated">
            <a:extLst>
              <a:ext uri="{FF2B5EF4-FFF2-40B4-BE49-F238E27FC236}">
                <a16:creationId xmlns:a16="http://schemas.microsoft.com/office/drawing/2014/main" id="{0A83D9D6-934B-3618-A8EE-E062D55440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0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-up of a book&#10;&#10;Description automatically generated">
            <a:extLst>
              <a:ext uri="{FF2B5EF4-FFF2-40B4-BE49-F238E27FC236}">
                <a16:creationId xmlns:a16="http://schemas.microsoft.com/office/drawing/2014/main" id="{BDCA7356-21EF-7778-9127-F9CD1F2DC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23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group of children's books&#10;&#10;Description automatically generated">
            <a:extLst>
              <a:ext uri="{FF2B5EF4-FFF2-40B4-BE49-F238E27FC236}">
                <a16:creationId xmlns:a16="http://schemas.microsoft.com/office/drawing/2014/main" id="{B9516B0A-A3D1-CFE2-3517-EDA6E1CED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14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screenshot of a cartoon&#10;&#10;Description automatically generated">
            <a:extLst>
              <a:ext uri="{FF2B5EF4-FFF2-40B4-BE49-F238E27FC236}">
                <a16:creationId xmlns:a16="http://schemas.microsoft.com/office/drawing/2014/main" id="{641FDB5F-EFA8-4E3D-313F-875CC69DD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39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ollage of a cartoon&#10;&#10;Description automatically generated">
            <a:extLst>
              <a:ext uri="{FF2B5EF4-FFF2-40B4-BE49-F238E27FC236}">
                <a16:creationId xmlns:a16="http://schemas.microsoft.com/office/drawing/2014/main" id="{FD5CED50-6046-FE26-41CB-3E64EF9D2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83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screenshot of a book&#10;&#10;Description automatically generated">
            <a:extLst>
              <a:ext uri="{FF2B5EF4-FFF2-40B4-BE49-F238E27FC236}">
                <a16:creationId xmlns:a16="http://schemas.microsoft.com/office/drawing/2014/main" id="{496B708C-04C2-AE07-31BF-BBD5317AC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23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lose-up of a game&#10;&#10;Description automatically generated">
            <a:extLst>
              <a:ext uri="{FF2B5EF4-FFF2-40B4-BE49-F238E27FC236}">
                <a16:creationId xmlns:a16="http://schemas.microsoft.com/office/drawing/2014/main" id="{1B52AD78-0116-57B5-DAB2-AD8E0BAFF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57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poster with text and pictures&#10;&#10;Description automatically generated with medium confidence">
            <a:extLst>
              <a:ext uri="{FF2B5EF4-FFF2-40B4-BE49-F238E27FC236}">
                <a16:creationId xmlns:a16="http://schemas.microsoft.com/office/drawing/2014/main" id="{F2EF7B73-9B16-F075-003C-D072299D5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66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poster with text and pictures&#10;&#10;Description automatically generated with medium confidence">
            <a:extLst>
              <a:ext uri="{FF2B5EF4-FFF2-40B4-BE49-F238E27FC236}">
                <a16:creationId xmlns:a16="http://schemas.microsoft.com/office/drawing/2014/main" id="{177D0899-CF4C-3912-CE86-5E4B99806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25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lose-up of a card&#10;&#10;Description automatically generated">
            <a:extLst>
              <a:ext uri="{FF2B5EF4-FFF2-40B4-BE49-F238E27FC236}">
                <a16:creationId xmlns:a16="http://schemas.microsoft.com/office/drawing/2014/main" id="{2FA20C64-D4A0-D5CB-C27D-997E78A27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14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ook and a poster&#10;&#10;Description automatically generated with medium confidence">
            <a:extLst>
              <a:ext uri="{FF2B5EF4-FFF2-40B4-BE49-F238E27FC236}">
                <a16:creationId xmlns:a16="http://schemas.microsoft.com/office/drawing/2014/main" id="{47704E9B-D331-33E0-EEB6-038DF0384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07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group of women's headshots&#10;&#10;Description automatically generated">
            <a:extLst>
              <a:ext uri="{FF2B5EF4-FFF2-40B4-BE49-F238E27FC236}">
                <a16:creationId xmlns:a16="http://schemas.microsoft.com/office/drawing/2014/main" id="{A3D39A24-9DED-7051-97B1-F52785A0D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65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group of books with text&#10;&#10;Description automatically generated">
            <a:extLst>
              <a:ext uri="{FF2B5EF4-FFF2-40B4-BE49-F238E27FC236}">
                <a16:creationId xmlns:a16="http://schemas.microsoft.com/office/drawing/2014/main" id="{4085495B-C82A-329C-36CF-FD7E312F2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62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ook cover with a couple of children's books&#10;&#10;Description automatically generated">
            <a:extLst>
              <a:ext uri="{FF2B5EF4-FFF2-40B4-BE49-F238E27FC236}">
                <a16:creationId xmlns:a16="http://schemas.microsoft.com/office/drawing/2014/main" id="{59ABF6FE-9A8B-9B48-9E9F-04E03E746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76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hildren's book about a family&#10;&#10;Description automatically generated">
            <a:extLst>
              <a:ext uri="{FF2B5EF4-FFF2-40B4-BE49-F238E27FC236}">
                <a16:creationId xmlns:a16="http://schemas.microsoft.com/office/drawing/2014/main" id="{3FBE1687-5022-6718-A0E6-8FFD6638E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79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hildren playing on a ladder&#10;&#10;Description automatically generated">
            <a:extLst>
              <a:ext uri="{FF2B5EF4-FFF2-40B4-BE49-F238E27FC236}">
                <a16:creationId xmlns:a16="http://schemas.microsoft.com/office/drawing/2014/main" id="{5A2D2F1D-F673-1033-8D8D-76F945922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4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ook with a picture of a person&#10;&#10;Description automatically generated">
            <a:extLst>
              <a:ext uri="{FF2B5EF4-FFF2-40B4-BE49-F238E27FC236}">
                <a16:creationId xmlns:a16="http://schemas.microsoft.com/office/drawing/2014/main" id="{9A6D298D-10AF-0D66-E7C9-C0C1A6F1E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97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lose-up of a book&#10;&#10;Description automatically generated">
            <a:extLst>
              <a:ext uri="{FF2B5EF4-FFF2-40B4-BE49-F238E27FC236}">
                <a16:creationId xmlns:a16="http://schemas.microsoft.com/office/drawing/2014/main" id="{2675781D-34F5-9DF0-C00B-6E43DDCD9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94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lose-up of a book&#10;&#10;Description automatically generated">
            <a:extLst>
              <a:ext uri="{FF2B5EF4-FFF2-40B4-BE49-F238E27FC236}">
                <a16:creationId xmlns:a16="http://schemas.microsoft.com/office/drawing/2014/main" id="{44B6DAFE-12A1-72A5-5577-539D2B789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91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ook with a picture of people&#10;&#10;Description automatically generated">
            <a:extLst>
              <a:ext uri="{FF2B5EF4-FFF2-40B4-BE49-F238E27FC236}">
                <a16:creationId xmlns:a16="http://schemas.microsoft.com/office/drawing/2014/main" id="{F62F7DE0-3A43-79DC-DB4D-EEFE9805A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10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ook with a picture of a person and a child&#10;&#10;Description automatically generated">
            <a:extLst>
              <a:ext uri="{FF2B5EF4-FFF2-40B4-BE49-F238E27FC236}">
                <a16:creationId xmlns:a16="http://schemas.microsoft.com/office/drawing/2014/main" id="{892C8A74-B183-601B-7B7E-A7640401C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54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ook with a person walking on a hill&#10;&#10;Description automatically generated with medium confidence">
            <a:extLst>
              <a:ext uri="{FF2B5EF4-FFF2-40B4-BE49-F238E27FC236}">
                <a16:creationId xmlns:a16="http://schemas.microsoft.com/office/drawing/2014/main" id="{27EF1838-0D9D-29F6-6AAC-21FD52B41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03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DF40C6-F377-CEA0-C020-EFA860442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pink and blue card with text&#10;&#10;Description automatically generated">
            <a:extLst>
              <a:ext uri="{FF2B5EF4-FFF2-40B4-BE49-F238E27FC236}">
                <a16:creationId xmlns:a16="http://schemas.microsoft.com/office/drawing/2014/main" id="{21B12639-09EF-1683-639A-B5AAC83B4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45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group of children's books&#10;&#10;Description automatically generated">
            <a:extLst>
              <a:ext uri="{FF2B5EF4-FFF2-40B4-BE49-F238E27FC236}">
                <a16:creationId xmlns:a16="http://schemas.microsoft.com/office/drawing/2014/main" id="{3DFA9A2A-46D4-52C4-34E1-D4B319DAE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24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ook with a cartoon character&#10;&#10;Description automatically generated">
            <a:extLst>
              <a:ext uri="{FF2B5EF4-FFF2-40B4-BE49-F238E27FC236}">
                <a16:creationId xmlns:a16="http://schemas.microsoft.com/office/drawing/2014/main" id="{8890D230-F8FD-FAF4-B68C-D5FFBF4E4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40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ook and a book cover&#10;&#10;Description automatically generated with medium confidence">
            <a:extLst>
              <a:ext uri="{FF2B5EF4-FFF2-40B4-BE49-F238E27FC236}">
                <a16:creationId xmlns:a16="http://schemas.microsoft.com/office/drawing/2014/main" id="{E9B7A143-C06A-843B-A131-0FEE5D5E6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25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lose-up of a book&#10;&#10;Description automatically generated">
            <a:extLst>
              <a:ext uri="{FF2B5EF4-FFF2-40B4-BE49-F238E27FC236}">
                <a16:creationId xmlns:a16="http://schemas.microsoft.com/office/drawing/2014/main" id="{85ECB280-EDEA-A0C5-4063-A45D285D5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83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group of books on a pink background&#10;&#10;Description automatically generated">
            <a:extLst>
              <a:ext uri="{FF2B5EF4-FFF2-40B4-BE49-F238E27FC236}">
                <a16:creationId xmlns:a16="http://schemas.microsoft.com/office/drawing/2014/main" id="{1826A6B4-6FDF-59F8-8960-CF206AF62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17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ook with a picture of a person&#10;&#10;Description automatically generated">
            <a:extLst>
              <a:ext uri="{FF2B5EF4-FFF2-40B4-BE49-F238E27FC236}">
                <a16:creationId xmlns:a16="http://schemas.microsoft.com/office/drawing/2014/main" id="{12557A8F-58DF-F98E-A8EF-C85994EE6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56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lose-up of a book&#10;&#10;Description automatically generated">
            <a:extLst>
              <a:ext uri="{FF2B5EF4-FFF2-40B4-BE49-F238E27FC236}">
                <a16:creationId xmlns:a16="http://schemas.microsoft.com/office/drawing/2014/main" id="{23A8222B-139E-173B-894A-3CC9801C0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86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Several books on a pink surface&#10;&#10;Description automatically generated">
            <a:extLst>
              <a:ext uri="{FF2B5EF4-FFF2-40B4-BE49-F238E27FC236}">
                <a16:creationId xmlns:a16="http://schemas.microsoft.com/office/drawing/2014/main" id="{239311EB-3DBB-7FCF-7A44-A5EA3F314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4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ook with a picture of a lion and a lioness&#10;&#10;Description automatically generated">
            <a:extLst>
              <a:ext uri="{FF2B5EF4-FFF2-40B4-BE49-F238E27FC236}">
                <a16:creationId xmlns:a16="http://schemas.microsoft.com/office/drawing/2014/main" id="{7B61FF21-5B9E-B11C-8908-2B10031FB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33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group of books on a pink background&#10;&#10;Description automatically generated">
            <a:extLst>
              <a:ext uri="{FF2B5EF4-FFF2-40B4-BE49-F238E27FC236}">
                <a16:creationId xmlns:a16="http://schemas.microsoft.com/office/drawing/2014/main" id="{F6784B4F-D911-3D26-1393-960F370DF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18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82A0F5E9-5C21-E3EB-EC2B-5FE565C89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222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ook cover with text and a picture of a person&#10;&#10;Description automatically generated">
            <a:extLst>
              <a:ext uri="{FF2B5EF4-FFF2-40B4-BE49-F238E27FC236}">
                <a16:creationId xmlns:a16="http://schemas.microsoft.com/office/drawing/2014/main" id="{6E0CBD01-4C52-FE7E-8AD7-602398DC5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613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ollection of comic books&#10;&#10;Description automatically generated">
            <a:extLst>
              <a:ext uri="{FF2B5EF4-FFF2-40B4-BE49-F238E27FC236}">
                <a16:creationId xmlns:a16="http://schemas.microsoft.com/office/drawing/2014/main" id="{E2B8E59A-3F39-2C54-693A-38A4E128D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537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ook with text and a person's face&#10;&#10;Description automatically generated">
            <a:extLst>
              <a:ext uri="{FF2B5EF4-FFF2-40B4-BE49-F238E27FC236}">
                <a16:creationId xmlns:a16="http://schemas.microsoft.com/office/drawing/2014/main" id="{C7906D84-75CA-4A77-CD52-A9279B199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167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group of books on a pink background&#10;&#10;Description automatically generated">
            <a:extLst>
              <a:ext uri="{FF2B5EF4-FFF2-40B4-BE49-F238E27FC236}">
                <a16:creationId xmlns:a16="http://schemas.microsoft.com/office/drawing/2014/main" id="{EE034FF4-C740-1E5B-3082-5C146B003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822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ook cover with text and a yellow circle&#10;&#10;Description automatically generated">
            <a:extLst>
              <a:ext uri="{FF2B5EF4-FFF2-40B4-BE49-F238E27FC236}">
                <a16:creationId xmlns:a16="http://schemas.microsoft.com/office/drawing/2014/main" id="{104CEA13-1156-CC0A-2BDF-995843915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013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ook with text and a green cover&#10;&#10;Description automatically generated">
            <a:extLst>
              <a:ext uri="{FF2B5EF4-FFF2-40B4-BE49-F238E27FC236}">
                <a16:creationId xmlns:a16="http://schemas.microsoft.com/office/drawing/2014/main" id="{95E62C1F-081F-36A4-C49E-A4DCA635E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925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pink card with black text and a book&#10;&#10;Description automatically generated">
            <a:extLst>
              <a:ext uri="{FF2B5EF4-FFF2-40B4-BE49-F238E27FC236}">
                <a16:creationId xmlns:a16="http://schemas.microsoft.com/office/drawing/2014/main" id="{01083F13-E120-2DF4-7835-953E16A5D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31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lose up of a sign&#10;&#10;Description automatically generated">
            <a:extLst>
              <a:ext uri="{FF2B5EF4-FFF2-40B4-BE49-F238E27FC236}">
                <a16:creationId xmlns:a16="http://schemas.microsoft.com/office/drawing/2014/main" id="{919715C2-9912-6BA9-13B7-B8A21CD48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61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lose-up of a website&#10;&#10;Description automatically generated">
            <a:extLst>
              <a:ext uri="{FF2B5EF4-FFF2-40B4-BE49-F238E27FC236}">
                <a16:creationId xmlns:a16="http://schemas.microsoft.com/office/drawing/2014/main" id="{E6150A94-B7F8-6BE9-6098-FF8B2F031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20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71CC91-855E-B272-A9F4-EDB62DBF0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45CDB1-84E2-4921-2DC2-FAEB9447D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6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ECBA9D-CBC1-2C7B-BF9A-7D32BEF30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group of books on a pink background&#10;&#10;Description automatically generated">
            <a:extLst>
              <a:ext uri="{FF2B5EF4-FFF2-40B4-BE49-F238E27FC236}">
                <a16:creationId xmlns:a16="http://schemas.microsoft.com/office/drawing/2014/main" id="{0C5BFBA4-247A-6A25-8740-54B8D2985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8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74D88-C784-5C5F-F4E2-B601F9F1E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E393A-60A4-63F6-FD59-B6777973D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oster for a book signing&#10;&#10;Description automatically generated">
            <a:extLst>
              <a:ext uri="{FF2B5EF4-FFF2-40B4-BE49-F238E27FC236}">
                <a16:creationId xmlns:a16="http://schemas.microsoft.com/office/drawing/2014/main" id="{28CFF2BF-FB76-739B-2610-BBF697B03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24380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46A2F6-F4D0-1B04-36C9-827A77748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ook cover with a child and a book&#10;&#10;Description automatically generated">
            <a:extLst>
              <a:ext uri="{FF2B5EF4-FFF2-40B4-BE49-F238E27FC236}">
                <a16:creationId xmlns:a16="http://schemas.microsoft.com/office/drawing/2014/main" id="{9C139249-6251-5250-5F00-1C69F5EA0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35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0</Words>
  <Application>Microsoft Macintosh PowerPoint</Application>
  <PresentationFormat>Widescreen</PresentationFormat>
  <Paragraphs>0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Jenny Choy</dc:creator>
  <cp:lastModifiedBy>Jenny Choy</cp:lastModifiedBy>
  <cp:revision>3</cp:revision>
  <dcterms:created xsi:type="dcterms:W3CDTF">2025-06-04T21:51:00Z</dcterms:created>
  <dcterms:modified xsi:type="dcterms:W3CDTF">2025-06-05T19:03:59Z</dcterms:modified>
</cp:coreProperties>
</file>